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8" r:id="rId5"/>
    <p:sldId id="264" r:id="rId6"/>
    <p:sldId id="267" r:id="rId7"/>
    <p:sldId id="262" r:id="rId8"/>
    <p:sldId id="258" r:id="rId9"/>
    <p:sldId id="259" r:id="rId10"/>
    <p:sldId id="260" r:id="rId11"/>
    <p:sldId id="261" r:id="rId12"/>
    <p:sldId id="266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4" t="6901" r="14994"/>
          <a:stretch/>
        </p:blipFill>
        <p:spPr>
          <a:xfrm>
            <a:off x="4572000" y="-459432"/>
            <a:ext cx="5021347" cy="577338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3114" y="1844824"/>
            <a:ext cx="5616624" cy="25202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3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Times New Roman" pitchFamily="18" charset="0"/>
              </a:rPr>
              <a:t>Олександр </a:t>
            </a:r>
            <a:r>
              <a:rPr lang="uk-UA" sz="3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Times New Roman" pitchFamily="18" charset="0"/>
              </a:rPr>
              <a:t>Медко – </a:t>
            </a:r>
            <a:r>
              <a:rPr lang="uk-UA" sz="3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Times New Roman" pitchFamily="18" charset="0"/>
              </a:rPr>
              <a:t>поет, філософ, перекладач</a:t>
            </a:r>
            <a:endParaRPr lang="uk-UA" sz="3800" dirty="0">
              <a:solidFill>
                <a:schemeClr val="bg1">
                  <a:lumMod val="9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7433" y="4759954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  <a:latin typeface="Arial Black" pitchFamily="34" charset="0"/>
              </a:rPr>
              <a:t>Віртуальна виставка</a:t>
            </a:r>
            <a:endParaRPr lang="uk-UA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47" y="13370"/>
            <a:ext cx="1440160" cy="134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96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139953" y="620688"/>
            <a:ext cx="4824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Медко, 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О.  Про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природу :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пері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фюзіс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/ Олександр Медко. – Запоріжжя : Дике Поле, 2018. – 112 с.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1" b="5402"/>
          <a:stretch/>
        </p:blipFill>
        <p:spPr>
          <a:xfrm>
            <a:off x="251520" y="1128519"/>
            <a:ext cx="3497551" cy="4359595"/>
          </a:xfrm>
          <a:prstGeom prst="rect">
            <a:avLst/>
          </a:prstGeom>
          <a:effectLst>
            <a:glow rad="101600">
              <a:schemeClr val="bg2">
                <a:lumMod val="90000"/>
                <a:alpha val="6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3995937" y="2636912"/>
            <a:ext cx="4968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До збірки увійшли нові поезії автора і низка унікальних  перекладів. Серед них - давньоєгипетська сповідь, якій понад </a:t>
            </a:r>
            <a:r>
              <a:rPr lang="uk-U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4000 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років «Розмова між людиною, втомленою життям, і душею», а також твори Парменіда, Платона, Ксенофана, Плотіна та Святого письма «Екклезіаста».</a:t>
            </a:r>
            <a:endParaRPr lang="uk-U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07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79912" y="620688"/>
            <a:ext cx="51791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Прозора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межа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мови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: фотоальбом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поезій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/ вірші Олександр Медко ;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світлини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Сергій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Лавров ; [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передм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. і пер. англ. О.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Тупахіна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]. – Запоріжжя : Дике Поле, 2019. – 144 с.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4" t="10235" r="20663" b="6533"/>
          <a:stretch/>
        </p:blipFill>
        <p:spPr>
          <a:xfrm>
            <a:off x="328500" y="1268760"/>
            <a:ext cx="3142743" cy="3964028"/>
          </a:xfrm>
          <a:prstGeom prst="rect">
            <a:avLst/>
          </a:prstGeom>
          <a:effectLst>
            <a:glow rad="215900">
              <a:schemeClr val="bg2">
                <a:lumMod val="90000"/>
                <a:alpha val="6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3779912" y="2509292"/>
            <a:ext cx="53103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Це незвичний і незвичайний альбом, в якому </a:t>
            </a:r>
            <a:r>
              <a:rPr lang="uk-U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об’єдналися </a:t>
            </a:r>
            <a:r>
              <a:rPr lang="uk-UA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фотопоетичні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світлини 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 віршами в жанрі японської поезії </a:t>
            </a:r>
            <a:r>
              <a:rPr lang="uk-UA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хайку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Вони заохочують </a:t>
            </a:r>
            <a:r>
              <a:rPr lang="uk-U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 активного творення смислів, образів, дійства. </a:t>
            </a:r>
            <a:endParaRPr lang="uk-UA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Ця </a:t>
            </a:r>
            <a:r>
              <a:rPr lang="uk-U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книга про буття й небуття, існування і сутність, мовчання і мову…</a:t>
            </a:r>
          </a:p>
        </p:txBody>
      </p:sp>
    </p:spTree>
    <p:extLst>
      <p:ext uri="{BB962C8B-B14F-4D97-AF65-F5344CB8AC3E}">
        <p14:creationId xmlns:p14="http://schemas.microsoft.com/office/powerpoint/2010/main" val="442961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59832" y="1484784"/>
            <a:ext cx="58326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Література Запорізького краю : хрестоматія творів кінця XX - початку XXI ст. / </a:t>
            </a:r>
            <a:r>
              <a:rPr lang="uk-UA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Запоріз</a:t>
            </a:r>
            <a:r>
              <a:rPr lang="uk-U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обл. орг. Нац. спілки письменників України ; [</a:t>
            </a:r>
            <a:r>
              <a:rPr lang="uk-UA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упоряд</a:t>
            </a:r>
            <a:r>
              <a:rPr lang="uk-U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.: О. О. Медко, О. О. </a:t>
            </a:r>
            <a:r>
              <a:rPr lang="uk-UA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Стадніченко</a:t>
            </a:r>
            <a:r>
              <a:rPr lang="uk-U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]. – Запоріжжя : Дике Поле, 2019. – 480 с.</a:t>
            </a:r>
            <a:endParaRPr lang="uk-UA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3" y="4221088"/>
            <a:ext cx="58326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Письменники Запорізького краю (антологія творів кінця ХХ - початку ХХІ ст.) / </a:t>
            </a:r>
            <a:r>
              <a:rPr lang="uk-UA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Запоріз</a:t>
            </a:r>
            <a:r>
              <a:rPr lang="uk-U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обл. орг. Нац. спілки письменників України ; [</a:t>
            </a:r>
            <a:r>
              <a:rPr lang="uk-UA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упоряд</a:t>
            </a:r>
            <a:r>
              <a:rPr lang="uk-U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М. Г. </a:t>
            </a:r>
            <a:r>
              <a:rPr lang="uk-UA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Білокопитов</a:t>
            </a:r>
            <a:r>
              <a:rPr lang="uk-U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О. О. </a:t>
            </a:r>
            <a:r>
              <a:rPr lang="uk-UA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Стадніченко</a:t>
            </a:r>
            <a:r>
              <a:rPr lang="uk-U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]. – Запоріжжя : Дике Поле, 2017. – 552 с.</a:t>
            </a:r>
            <a:endParaRPr lang="uk-UA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68" t="7878" r="31940" b="2786"/>
          <a:stretch/>
        </p:blipFill>
        <p:spPr>
          <a:xfrm>
            <a:off x="200229" y="3645023"/>
            <a:ext cx="2033240" cy="2901677"/>
          </a:xfrm>
          <a:prstGeom prst="rect">
            <a:avLst/>
          </a:prstGeom>
          <a:effectLst>
            <a:glow rad="101600">
              <a:schemeClr val="bg2">
                <a:lumMod val="90000"/>
                <a:alpha val="6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2049284" cy="290167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486" y="11663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Arial" pitchFamily="34" charset="0"/>
              </a:rPr>
              <a:t>Книги, що вийшли за активного сприяння Олександра Медка</a:t>
            </a:r>
            <a:endParaRPr lang="uk-UA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66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486" y="11663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Arial" pitchFamily="34" charset="0"/>
              </a:rPr>
              <a:t>Книги, що вийшли за активного сприяння Олександра Медка</a:t>
            </a:r>
            <a:endParaRPr lang="uk-UA" sz="3200" dirty="0">
              <a:latin typeface="Arial Black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" r="7429"/>
          <a:stretch/>
        </p:blipFill>
        <p:spPr>
          <a:xfrm>
            <a:off x="-108520" y="1224335"/>
            <a:ext cx="5312950" cy="42046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1407">
            <a:off x="4114213" y="3266144"/>
            <a:ext cx="4810767" cy="3204046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87455"/>
            <a:ext cx="3600400" cy="189572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44403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458112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Енциклопедія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Сучасної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Медко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Олександр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Олексійович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–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http://esu.com.ua/search_articles.php?id=66089</a:t>
            </a:r>
            <a:endParaRPr lang="uk-U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26876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Сайт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Запорізької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обласної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універсальної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наукової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бібліотеки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Олександр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Медко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повнотекстові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твори). -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://zounb.zp.ua/oleksandr-medko</a:t>
            </a:r>
            <a:endParaRPr lang="uk-U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486" y="33265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Arial" pitchFamily="34" charset="0"/>
              </a:rPr>
              <a:t>Електронні джерела</a:t>
            </a:r>
            <a:endParaRPr lang="uk-UA" sz="32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0062" y="2924944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Youtube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канал Олександр Медко. - 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https://www.youtube.com/channel/UCo6VzXJThcGG2cey1FAinNA</a:t>
            </a:r>
            <a:endParaRPr lang="uk-U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6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A13418"/>
              </a:clrFrom>
              <a:clrTo>
                <a:srgbClr val="A1341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7916"/>
          <a:stretch/>
        </p:blipFill>
        <p:spPr>
          <a:xfrm>
            <a:off x="1547294" y="0"/>
            <a:ext cx="5977404" cy="4797152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40000"/>
              </a:schemeClr>
            </a:glow>
            <a:softEdge rad="5969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79512" y="4067919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vi-VN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Медко </a:t>
            </a:r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Олександр </a:t>
            </a:r>
            <a:r>
              <a:rPr lang="vi-VN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Олексійович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(5 травня 1952 р. - </a:t>
            </a:r>
            <a:r>
              <a:rPr lang="vi-VN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23 лютого 2020 </a:t>
            </a:r>
            <a:r>
              <a:rPr lang="vi-VN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р.) </a:t>
            </a:r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запорізький </a:t>
            </a:r>
            <a:r>
              <a:rPr lang="vi-VN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поет</a:t>
            </a:r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24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філософ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vi-VN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перекладач,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журналіст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vi-VN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член </a:t>
            </a:r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Національної спілки письменників України </a:t>
            </a:r>
            <a:r>
              <a:rPr lang="vi-VN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(2016 р.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vi-VN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голова </a:t>
            </a:r>
            <a:r>
              <a:rPr lang="vi-VN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Запорізької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обласної</a:t>
            </a:r>
            <a:r>
              <a:rPr lang="vi-VN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організації НСПУ (</a:t>
            </a:r>
            <a:r>
              <a:rPr lang="vi-VN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2017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vi-VN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2020</a:t>
            </a:r>
            <a:r>
              <a:rPr lang="vi-VN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автор 5 книг: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Хора» (2015 ; 2017), «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Буття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і 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порожнеча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(2016),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Категорія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sacrum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(2017), «Про природу» (2018),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Прозора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межа 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мови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2019)</a:t>
            </a:r>
            <a:r>
              <a:rPr lang="vi-VN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sz="24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925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0" y="1563"/>
            <a:ext cx="9144000" cy="7920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uk-UA" sz="4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Times New Roman" pitchFamily="18" charset="0"/>
              </a:rPr>
              <a:t>Визнання:</a:t>
            </a:r>
            <a:endParaRPr lang="uk-UA" sz="4000" dirty="0">
              <a:solidFill>
                <a:schemeClr val="bg1">
                  <a:lumMod val="9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1196752"/>
            <a:ext cx="62281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Медаль «Почесна відзнака» Національної спілки письменників України (2020) 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за високий професіоналізм, сприяння розвитку вітчизняного книговидання, активну життєву позицію.</a:t>
            </a:r>
            <a:endParaRPr lang="uk-UA" sz="24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948" y="2996952"/>
            <a:ext cx="5580112" cy="371644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6109"/>
            <a:ext cx="1512168" cy="252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5" t="2695" r="4063"/>
          <a:stretch/>
        </p:blipFill>
        <p:spPr>
          <a:xfrm>
            <a:off x="-180528" y="3859845"/>
            <a:ext cx="4001938" cy="297646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1756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0" y="1563"/>
            <a:ext cx="9144000" cy="7920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uk-UA" sz="4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Times New Roman" pitchFamily="18" charset="0"/>
              </a:rPr>
              <a:t>Визнання:</a:t>
            </a:r>
            <a:endParaRPr lang="uk-UA" sz="4000" dirty="0">
              <a:solidFill>
                <a:schemeClr val="bg1">
                  <a:lumMod val="9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5659"/>
            <a:ext cx="1782254" cy="177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13490" y="1196752"/>
            <a:ext cx="6228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Лауреат Міжнародної літературно-мистецької премії «Світ Пограниччя» (2020) за літературне відкриття величного храму Природи козацького краю у фотоальбомі поезій «Прозора межа мови».</a:t>
            </a:r>
            <a:endParaRPr lang="uk-UA" sz="24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4"/>
          <a:stretch/>
        </p:blipFill>
        <p:spPr>
          <a:xfrm>
            <a:off x="395536" y="3717032"/>
            <a:ext cx="4870004" cy="2934177"/>
          </a:xfrm>
          <a:prstGeom prst="rect">
            <a:avLst/>
          </a:prstGeom>
          <a:ln>
            <a:noFill/>
          </a:ln>
          <a:effectLst>
            <a:glow rad="101600">
              <a:schemeClr val="bg2">
                <a:lumMod val="90000"/>
                <a:alpha val="6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4" t="9861" r="20179" b="6111"/>
          <a:stretch/>
        </p:blipFill>
        <p:spPr>
          <a:xfrm>
            <a:off x="5796136" y="3236168"/>
            <a:ext cx="2664296" cy="341504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101600">
              <a:schemeClr val="bg2">
                <a:lumMod val="90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2751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4112" y="1388491"/>
            <a:ext cx="6228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Лауреат міжнародної літературно-мистецької премії імені Пантелеймона Куліша (2019) за книжку «Хора».</a:t>
            </a:r>
            <a:endParaRPr lang="uk-UA" sz="24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34" y="3973705"/>
            <a:ext cx="1179420" cy="21030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4100" r="9896" b="6599"/>
          <a:stretch/>
        </p:blipFill>
        <p:spPr>
          <a:xfrm>
            <a:off x="107504" y="1176772"/>
            <a:ext cx="2520280" cy="17975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412824"/>
              </a:clrFrom>
              <a:clrTo>
                <a:srgbClr val="4128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465" y="1124935"/>
            <a:ext cx="932898" cy="1727443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0" y="1563"/>
            <a:ext cx="9144000" cy="7920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uk-UA" sz="4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Times New Roman" pitchFamily="18" charset="0"/>
              </a:rPr>
              <a:t>Визнання:</a:t>
            </a:r>
            <a:endParaRPr lang="uk-UA" sz="4000" dirty="0">
              <a:solidFill>
                <a:schemeClr val="bg1">
                  <a:lumMod val="9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91363" y="3686427"/>
            <a:ext cx="62281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Лауреат міжнародної літературної премії імені Григорія Сковороди «Сад божественних пісень» (2019) за глибоке філософське осмислення нашої реальності і переклади давньогрецьких поетів-філософів у книзі «Буття і порожнеча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».</a:t>
            </a:r>
            <a:endParaRPr lang="uk-UA" sz="24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25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661283"/>
            <a:ext cx="6228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Антологія 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«Письменники Запорізького краю» отримала гран-прі фестивалю «Запорізька книжкова толока - 2018».</a:t>
            </a:r>
            <a:endParaRPr lang="uk-UA" sz="24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0" y="1563"/>
            <a:ext cx="9144000" cy="7920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uk-UA" sz="4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Times New Roman" pitchFamily="18" charset="0"/>
              </a:rPr>
              <a:t>Визнання:</a:t>
            </a:r>
            <a:endParaRPr lang="uk-UA" sz="4000" dirty="0">
              <a:solidFill>
                <a:schemeClr val="bg1">
                  <a:lumMod val="9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4437112"/>
            <a:ext cx="6228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Книга «Буття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і порожнеча»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- призер фестивалю «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Запорізька книжкова толока – 2016» у номінації «Українська художня література. Поезія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».</a:t>
            </a:r>
            <a:endParaRPr lang="uk-UA" sz="24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1" b="11852"/>
          <a:stretch/>
        </p:blipFill>
        <p:spPr>
          <a:xfrm>
            <a:off x="381325" y="4437112"/>
            <a:ext cx="1737666" cy="198194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0" y="1409526"/>
            <a:ext cx="2137716" cy="207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461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"/>
          <a:stretch/>
        </p:blipFill>
        <p:spPr>
          <a:xfrm>
            <a:off x="187674" y="1832223"/>
            <a:ext cx="3774724" cy="2388866"/>
          </a:xfrm>
          <a:prstGeom prst="rect">
            <a:avLst/>
          </a:prstGeom>
          <a:effectLst>
            <a:glow rad="215900">
              <a:schemeClr val="bg2">
                <a:alpha val="60000"/>
              </a:schemeClr>
            </a:glow>
            <a:softEdge rad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4" y="160041"/>
            <a:ext cx="3712434" cy="1360891"/>
          </a:xfrm>
          <a:prstGeom prst="rect">
            <a:avLst/>
          </a:prstGeom>
          <a:effectLst>
            <a:glow rad="215900">
              <a:schemeClr val="bg2">
                <a:alpha val="6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4304342" y="332656"/>
            <a:ext cx="48152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Медко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О.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О.</a:t>
            </a:r>
            <a:r>
              <a:rPr lang="uk-UA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Хора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: вірші, </a:t>
            </a:r>
            <a:r>
              <a:rPr lang="uk-UA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червень-грудень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2014 р. / Олександр Медко. – Запоріжжя : Дике Поле, 2017. – 60 с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2518464"/>
            <a:ext cx="47880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Медко, О. О. Хора : вірші. Червень - грудень 2014 року / Олександр Медко. – Запоріжжя : Дике Поле, 2015. – 60 с.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581128"/>
            <a:ext cx="86044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Ця книга - </a:t>
            </a:r>
            <a:r>
              <a:rPr lang="uk-U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хроніки і роздуми 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 </a:t>
            </a:r>
            <a:r>
              <a:rPr lang="uk-U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війну на сході 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України,</a:t>
            </a:r>
            <a:r>
              <a:rPr lang="uk-U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 українських лицарів-воїнів, які пішли </a:t>
            </a:r>
            <a:r>
              <a:rPr lang="uk-U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боронити рідний край. 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Поезія зворушлива, проходить </a:t>
            </a:r>
            <a:r>
              <a:rPr lang="uk-U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через 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серце,</a:t>
            </a:r>
            <a:r>
              <a:rPr lang="uk-U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гартує 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дух та </a:t>
            </a:r>
            <a:r>
              <a:rPr lang="uk-U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повертає 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 найголовніших істин - сенсу життя, патріотизму і </a:t>
            </a:r>
            <a:r>
              <a:rPr lang="uk-U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любові до рідної 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землі. 	</a:t>
            </a:r>
            <a:endParaRPr lang="uk-U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921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139951" y="332656"/>
            <a:ext cx="47880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Медко, О. 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О. Буття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і порожнеча : нотатки до вистави / Олександр Медко. – Запоріжжя : Дике Поле, 2016. – 120 с.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95536" y="1268760"/>
            <a:ext cx="2685636" cy="3653255"/>
          </a:xfrm>
          <a:prstGeom prst="rect">
            <a:avLst/>
          </a:prstGeom>
          <a:effectLst>
            <a:glow rad="215900">
              <a:schemeClr val="bg2">
                <a:lumMod val="90000"/>
                <a:alpha val="6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3491880" y="1916832"/>
            <a:ext cx="55067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	Ця збірка - глибинне </a:t>
            </a:r>
            <a:r>
              <a:rPr lang="uk-UA" sz="2400" dirty="0">
                <a:solidFill>
                  <a:schemeClr val="bg1">
                    <a:lumMod val="95000"/>
                  </a:schemeClr>
                </a:solidFill>
              </a:rPr>
              <a:t>філософське</a:t>
            </a:r>
          </a:p>
          <a:p>
            <a:pPr algn="just"/>
            <a:r>
              <a:rPr lang="uk-UA" sz="2400" dirty="0">
                <a:solidFill>
                  <a:schemeClr val="bg1">
                    <a:lumMod val="95000"/>
                  </a:schemeClr>
                </a:solidFill>
              </a:rPr>
              <a:t>осмислення нашого з вами 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буття. Де </a:t>
            </a:r>
            <a:r>
              <a:rPr lang="uk-UA" sz="2400" dirty="0">
                <a:solidFill>
                  <a:schemeClr val="bg1">
                    <a:lumMod val="95000"/>
                  </a:schemeClr>
                </a:solidFill>
              </a:rPr>
              <a:t>час – головний герой, він – 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миттєвість і </a:t>
            </a:r>
            <a:r>
              <a:rPr lang="uk-UA" sz="2400" dirty="0">
                <a:solidFill>
                  <a:schemeClr val="bg1">
                    <a:lumMod val="95000"/>
                  </a:schemeClr>
                </a:solidFill>
              </a:rPr>
              <a:t>вічність, його іпостасі – від убивці до жертви, від вічного руху до 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вічного спокою</a:t>
            </a:r>
            <a:r>
              <a:rPr lang="uk-UA" sz="2400" dirty="0">
                <a:solidFill>
                  <a:schemeClr val="bg1">
                    <a:lumMod val="95000"/>
                  </a:schemeClr>
                </a:solidFill>
              </a:rPr>
              <a:t>. І зовсім несподівано – впадіння в порожнечу, в плин 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часу внутрішнього</a:t>
            </a:r>
            <a:r>
              <a:rPr lang="uk-UA" sz="2400" dirty="0">
                <a:solidFill>
                  <a:schemeClr val="bg1">
                    <a:lumMod val="95000"/>
                  </a:schemeClr>
                </a:solidFill>
              </a:rPr>
              <a:t>, який осягає безмежність.</a:t>
            </a:r>
          </a:p>
          <a:p>
            <a:pPr algn="just"/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	Книга </a:t>
            </a:r>
            <a:r>
              <a:rPr lang="uk-UA" sz="2400" dirty="0">
                <a:solidFill>
                  <a:schemeClr val="bg1">
                    <a:lumMod val="95000"/>
                  </a:schemeClr>
                </a:solidFill>
              </a:rPr>
              <a:t>побудована як вистава з двох дій: перша – поезії 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самого автора</a:t>
            </a:r>
            <a:r>
              <a:rPr lang="uk-UA" sz="2400" dirty="0">
                <a:solidFill>
                  <a:schemeClr val="bg1">
                    <a:lumMod val="95000"/>
                  </a:schemeClr>
                </a:solidFill>
              </a:rPr>
              <a:t>, друга – переклади найближчих йому іншомовних 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поетів</a:t>
            </a:r>
            <a:r>
              <a:rPr lang="uk-UA" sz="2400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uk-UA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81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067943" y="336129"/>
            <a:ext cx="47880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Медко, О. 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О.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Категорія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SACRUM / Олександр Медко. – Запоріжжя : Дике Поле, 2017. – 112 с.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4" b="7443"/>
          <a:stretch/>
        </p:blipFill>
        <p:spPr>
          <a:xfrm>
            <a:off x="295746" y="936293"/>
            <a:ext cx="3415209" cy="4298528"/>
          </a:xfrm>
          <a:prstGeom prst="rect">
            <a:avLst/>
          </a:prstGeom>
          <a:effectLst>
            <a:glow rad="215900">
              <a:schemeClr val="bg2">
                <a:lumMod val="90000"/>
                <a:alpha val="6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3950593" y="2348880"/>
            <a:ext cx="5085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Головна думка книги - увесь </a:t>
            </a:r>
            <a:r>
              <a:rPr lang="uk-U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світ є сакральним і кожна людина перебуває в безпосередньому зв’язку з усією 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Світобудовою.</a:t>
            </a:r>
            <a:endParaRPr lang="uk-U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На думку автора, поезія </a:t>
            </a:r>
            <a:r>
              <a:rPr lang="uk-U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похідна від 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молитви і </a:t>
            </a:r>
            <a:r>
              <a:rPr lang="uk-U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є своєрідною формою переживання Бога, «зустріччю з  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sacrum’</a:t>
            </a:r>
            <a:r>
              <a:rPr lang="uk-U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ом», 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божественним одкровенням. Невимовне</a:t>
            </a:r>
            <a:r>
              <a:rPr lang="uk-U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несказане, інтуїтивне, 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ірраціональне…</a:t>
            </a:r>
            <a:endParaRPr lang="uk-U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1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501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Олександр Медко – поет, філософ, перекладач</vt:lpstr>
      <vt:lpstr>Презентация PowerPoint</vt:lpstr>
      <vt:lpstr>Визнання:</vt:lpstr>
      <vt:lpstr>Визнання:</vt:lpstr>
      <vt:lpstr>Визнання:</vt:lpstr>
      <vt:lpstr>Визнання: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Олександр Медко – поет, філософ, перекладач</dc:title>
  <dc:creator>Дмитрий</dc:creator>
  <cp:lastModifiedBy>Дмитрий</cp:lastModifiedBy>
  <cp:revision>41</cp:revision>
  <dcterms:created xsi:type="dcterms:W3CDTF">2020-03-28T19:26:29Z</dcterms:created>
  <dcterms:modified xsi:type="dcterms:W3CDTF">2020-03-31T22:27:21Z</dcterms:modified>
</cp:coreProperties>
</file>